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Rodapé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vre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F3CC2A6-EC9D-414A-A8C5-CAF6243156AD}" type="datetimeFigureOut">
              <a:rPr lang="pt-BR" smtClean="0"/>
              <a:pPr/>
              <a:t>23/3/2011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72BE130-27B4-4533-845B-A9730B652B83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ESTRATÉGIA LOGÍSTICA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57158" y="1544812"/>
            <a:ext cx="6480048" cy="1752600"/>
          </a:xfrm>
        </p:spPr>
        <p:txBody>
          <a:bodyPr/>
          <a:lstStyle/>
          <a:p>
            <a:r>
              <a:rPr lang="pt-BR" dirty="0" smtClean="0"/>
              <a:t>sucessos e fracassos</a:t>
            </a:r>
            <a:endParaRPr lang="pt-BR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428596" y="4786322"/>
            <a:ext cx="6480048" cy="1752600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357158" y="4714884"/>
            <a:ext cx="6480048" cy="500066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pt-BR" sz="2000" dirty="0"/>
              <a:t>p</a:t>
            </a:r>
            <a:r>
              <a:rPr kumimoji="0" lang="pt-B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</a:t>
            </a:r>
            <a:r>
              <a:rPr kumimoji="0" lang="pt-B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Gabriela do Prado </a:t>
            </a:r>
            <a:r>
              <a:rPr kumimoji="0" lang="pt-BR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Giraldi</a:t>
            </a: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err="1" smtClean="0"/>
              <a:t>carrefour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APRESENTAÇÃO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43116"/>
            <a:ext cx="8186766" cy="457203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t-BR" dirty="0" smtClean="0"/>
              <a:t>O Carrefour está no Brasil há mais de 35 anos. Pioneiros no varejo, possui uma equipe que representa a diversidade do País;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Com mais de 170 lojas distribuídas pelo Território Nacional, relacionam-se com milhares de pessoas, diariamente e estão abertos ao aprendizado mútuo com todos os públicos;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2010 - Lançamento do </a:t>
            </a:r>
            <a:r>
              <a:rPr lang="pt-BR" dirty="0" err="1" smtClean="0"/>
              <a:t>E-Commerce</a:t>
            </a:r>
            <a:r>
              <a:rPr lang="pt-BR" dirty="0" smtClean="0"/>
              <a:t>: O Carrefour lança a sua grande novidade, onde o consumidor pode encontrar tudo que encontra nas lojas do Carrefour em apenas um clique.</a:t>
            </a:r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smtClean="0"/>
              <a:t>carrefour.com</a:t>
            </a:r>
            <a:br>
              <a:rPr lang="pt-BR" dirty="0" smtClean="0"/>
            </a:br>
            <a:r>
              <a:rPr lang="pt-BR" dirty="0" smtClean="0"/>
              <a:t>ERROS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504351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t-BR" dirty="0" smtClean="0"/>
              <a:t>Entrega demorada;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pode acompanhar o seu pedido só pelo site;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não recebe por e-mail as etapas de sua compra até a entrega do produto;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Acompanhamento: Após a emissão da NF do produto a etapa seguinte é da entrega efetuada.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Ranking PROCON 2010: 15º lugar – Grupo </a:t>
            </a:r>
            <a:r>
              <a:rPr lang="pt-BR" dirty="0" err="1" smtClean="0"/>
              <a:t>Carrefor</a:t>
            </a:r>
            <a:r>
              <a:rPr lang="pt-BR" dirty="0" smtClean="0"/>
              <a:t>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err="1" smtClean="0"/>
              <a:t>privalia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APRESENTAÇÃO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43116"/>
            <a:ext cx="8186766" cy="4572032"/>
          </a:xfrm>
        </p:spPr>
        <p:txBody>
          <a:bodyPr>
            <a:normAutofit/>
          </a:bodyPr>
          <a:lstStyle/>
          <a:p>
            <a:pPr algn="just"/>
            <a:r>
              <a:rPr lang="pt-BR" dirty="0" err="1" smtClean="0"/>
              <a:t>Privalia</a:t>
            </a:r>
            <a:r>
              <a:rPr lang="pt-BR" dirty="0" smtClean="0"/>
              <a:t> é um clube online de compras;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O</a:t>
            </a:r>
            <a:r>
              <a:rPr lang="pt-BR" dirty="0" smtClean="0"/>
              <a:t>ferece </a:t>
            </a:r>
            <a:r>
              <a:rPr lang="pt-BR" dirty="0" smtClean="0"/>
              <a:t>produtos com preços inferiores aos valores aplicados nas lojas (até 70%); 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Vende </a:t>
            </a:r>
            <a:r>
              <a:rPr lang="pt-BR" dirty="0" smtClean="0"/>
              <a:t>produtos de grandes marcas, todos originais e em perfeitas condições de uso. </a:t>
            </a:r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err="1" smtClean="0"/>
              <a:t>privalia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ERROS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504351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/>
              <a:t>Entrega muito demorada (aproximadamente 30 dias);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pode acompanhar o seu pedido só pelo site;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não recebe por e-mail as etapas de sua compra até a entrega do produto;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Produto entregue não foi o escolhido;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Frete sempre por conta do cliente.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smtClean="0"/>
              <a:t>magazine </a:t>
            </a:r>
            <a:r>
              <a:rPr lang="pt-BR" dirty="0" err="1" smtClean="0"/>
              <a:t>luiza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APRESENTAÇÃO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43116"/>
            <a:ext cx="8186766" cy="457203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PT" dirty="0" smtClean="0"/>
              <a:t>É atualmente a terceira rede de varejo do Brasil;</a:t>
            </a:r>
          </a:p>
          <a:p>
            <a:pPr algn="just">
              <a:buNone/>
            </a:pPr>
            <a:endParaRPr lang="pt-PT" dirty="0" smtClean="0"/>
          </a:p>
          <a:p>
            <a:pPr algn="just"/>
            <a:r>
              <a:rPr lang="pt-PT" dirty="0" smtClean="0"/>
              <a:t>Possui aproximadamente 450 lojas;</a:t>
            </a:r>
          </a:p>
          <a:p>
            <a:pPr algn="just"/>
            <a:endParaRPr lang="pt-PT" dirty="0" smtClean="0"/>
          </a:p>
          <a:p>
            <a:pPr algn="just"/>
            <a:r>
              <a:rPr lang="pt-PT" dirty="0" smtClean="0"/>
              <a:t>A empresa possui seis centros de distribuição, localizadas em Ribeirão Preto (SP), Louveira (SP) , Ibiporã (PR), Caxias do Sul (RS), Navegantes (SC) e Contagem (MG), também com seis Departamento de Qualidade de Seviço (DQS) um em cada Centro de Distribuição.</a:t>
            </a:r>
            <a:endParaRPr lang="pt-BR" dirty="0" smtClean="0"/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smtClean="0"/>
              <a:t>magazine </a:t>
            </a:r>
            <a:r>
              <a:rPr lang="pt-BR" dirty="0" err="1" smtClean="0"/>
              <a:t>luiza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ERROS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5043510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O único problema identificado é que a empresa entrega o produto e, se for necessário montá-lo, após vários dias os técnicos voltam para efetuar a montagem. Se o cliente precisar utilizar antes, esta atividade fica por conta própria.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Ranking PROCON 2010: 35º lugar.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/>
          </a:bodyPr>
          <a:lstStyle/>
          <a:p>
            <a:pPr algn="r"/>
            <a:r>
              <a:rPr lang="pt-BR" dirty="0" smtClean="0"/>
              <a:t>ANÁLISE COMPARATIVA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00240"/>
            <a:ext cx="8186766" cy="4643470"/>
          </a:xfrm>
        </p:spPr>
        <p:txBody>
          <a:bodyPr>
            <a:normAutofit lnSpcReduction="10000"/>
          </a:bodyPr>
          <a:lstStyle/>
          <a:p>
            <a:pPr algn="just"/>
            <a:r>
              <a:rPr lang="pt-BR" dirty="0" smtClean="0"/>
              <a:t>A galeria das melhores tem um fator comum que se destaca pelo foco nos clientes: rapidez, </a:t>
            </a:r>
            <a:r>
              <a:rPr lang="pt-BR" dirty="0" smtClean="0"/>
              <a:t>promoção no frete</a:t>
            </a:r>
            <a:r>
              <a:rPr lang="pt-BR" dirty="0" smtClean="0"/>
              <a:t>, facilidade e agilidade nos processos de trocas/devoluções e transparência através do acompanhamento do pedido. Tudo isso é possível através de parcerias e controles com sistemas de informação. Já a galeria das piores não coloca a satisfação dos clientes como prioridade.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16194" y="274320"/>
            <a:ext cx="7470648" cy="1143000"/>
          </a:xfrm>
        </p:spPr>
        <p:txBody>
          <a:bodyPr/>
          <a:lstStyle/>
          <a:p>
            <a:pPr algn="r"/>
            <a:r>
              <a:rPr lang="pt-BR" dirty="0" smtClean="0"/>
              <a:t>galeria de sucessos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16601" r="74365" b="70704"/>
          <a:stretch>
            <a:fillRect/>
          </a:stretch>
        </p:blipFill>
        <p:spPr bwMode="auto">
          <a:xfrm>
            <a:off x="3000396" y="2071678"/>
            <a:ext cx="250029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927" t="16797" r="78565" b="74414"/>
          <a:stretch>
            <a:fillRect/>
          </a:stretch>
        </p:blipFill>
        <p:spPr bwMode="auto">
          <a:xfrm>
            <a:off x="3286116" y="3643314"/>
            <a:ext cx="200026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l="6054" t="18750" r="70508" b="70508"/>
          <a:stretch>
            <a:fillRect/>
          </a:stretch>
        </p:blipFill>
        <p:spPr bwMode="auto">
          <a:xfrm>
            <a:off x="3143240" y="5000636"/>
            <a:ext cx="2286016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smtClean="0"/>
              <a:t>americanas.com</a:t>
            </a:r>
            <a:br>
              <a:rPr lang="pt-BR" dirty="0" smtClean="0"/>
            </a:br>
            <a:r>
              <a:rPr lang="pt-BR" dirty="0" smtClean="0"/>
              <a:t>APRESENTAÇÃO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504351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/>
              <a:t>1999 - Início da missão: ser o destino preferido de compras online no Brasil;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Estratégia inovadora com próprio sistema de logística a fim de entregar pedidos em 48 horas em todo o Brasil;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2001 - Líder em vendas e rentabilidade no setor de varejo eletrônico no Brasil;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Reconhecidos como a maior empresa online da América Latina.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smtClean="0"/>
              <a:t>americanas.com</a:t>
            </a:r>
            <a:br>
              <a:rPr lang="pt-BR" dirty="0" smtClean="0"/>
            </a:br>
            <a:r>
              <a:rPr lang="pt-BR" dirty="0" smtClean="0"/>
              <a:t>ACERTOS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504351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t-BR" dirty="0" smtClean="0"/>
              <a:t>Entrega rápida (até 48 horas);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pode acompanhar o seu pedido pelo site;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recebe por e-mail as etapas de sua compra até a entrega do produto;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Embalagem adequada;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Respeita o Código de Defesa do Consumidor;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Parcerias;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Frete grátis para determinadas localidades.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err="1" smtClean="0"/>
              <a:t>sack’s</a:t>
            </a:r>
            <a:r>
              <a:rPr lang="pt-BR" dirty="0" smtClean="0"/>
              <a:t> perfumaria</a:t>
            </a:r>
            <a:br>
              <a:rPr lang="pt-BR" dirty="0" smtClean="0"/>
            </a:br>
            <a:r>
              <a:rPr lang="pt-BR" dirty="0" smtClean="0"/>
              <a:t>APRESENTAÇÃO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885952"/>
            <a:ext cx="8186766" cy="4829196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É a maior perfumaria da América Latina;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Há mais de 25 anos no mercado de perfumes e cosméticos;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 compromisso da </a:t>
            </a:r>
            <a:r>
              <a:rPr lang="pt-BR" dirty="0" err="1" smtClean="0"/>
              <a:t>Sack's</a:t>
            </a:r>
            <a:r>
              <a:rPr lang="pt-BR" dirty="0" smtClean="0"/>
              <a:t> é a excelência na prestação de serviços e a entrega rápida e garantida dos produtos.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err="1" smtClean="0"/>
              <a:t>sack’s</a:t>
            </a:r>
            <a:r>
              <a:rPr lang="pt-BR" dirty="0" smtClean="0"/>
              <a:t> perfumaria</a:t>
            </a:r>
            <a:br>
              <a:rPr lang="pt-BR" dirty="0" smtClean="0"/>
            </a:br>
            <a:r>
              <a:rPr lang="pt-BR" dirty="0" smtClean="0"/>
              <a:t>ACERTOS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504351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t-BR" dirty="0" smtClean="0"/>
              <a:t>Entrega rápida (até 60 horas, de acordo com região);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pode acompanhar o seu pedido pelo site;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recebe por e-mail as etapas de sua compra até a entrega do produto;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Embalagem adequada;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Respeita o Código de Defesa do Consumidor;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Oferece frete grátis para todo território nacional;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Parcerias.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err="1" smtClean="0"/>
              <a:t>netshoes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APRESENTAÇÃO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143116"/>
            <a:ext cx="8186766" cy="4572032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Mais do que uma loja de artigos esportivos,  hoje é a maior loja do gênero na América Latina;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Objetivo: ser o melhor e mais inovador serviço de e-commerce da internet brasileira.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90680" y="274638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pt-BR" dirty="0" err="1" smtClean="0"/>
              <a:t>netshoes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ACERTOS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504351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pt-BR" dirty="0" smtClean="0"/>
              <a:t>Entrega rápida (de acordo com região);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pode acompanhar o seu pedido pelo site;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Cliente recebe por e-mail as etapas de sua compra até a entrega do produto;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Embalagem adequada;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Respeita o Código de Defesa do Consumidor;</a:t>
            </a:r>
          </a:p>
          <a:p>
            <a:pPr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Parcerias;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Promoções com frete grátis;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Os processos de trocas e devoluções são rápidos e fáceis (neste caso, frete por conta da empresa).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16194" y="274320"/>
            <a:ext cx="7470648" cy="1143000"/>
          </a:xfrm>
        </p:spPr>
        <p:txBody>
          <a:bodyPr/>
          <a:lstStyle/>
          <a:p>
            <a:pPr algn="r"/>
            <a:r>
              <a:rPr lang="pt-BR" dirty="0" smtClean="0"/>
              <a:t>galeria de fracassos</a:t>
            </a:r>
            <a:endParaRPr lang="pt-B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1660" t="17773" r="80762" b="72461"/>
          <a:stretch>
            <a:fillRect/>
          </a:stretch>
        </p:blipFill>
        <p:spPr bwMode="auto">
          <a:xfrm>
            <a:off x="3286116" y="2000240"/>
            <a:ext cx="171451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t="16797" r="71240" b="74414"/>
          <a:stretch>
            <a:fillRect/>
          </a:stretch>
        </p:blipFill>
        <p:spPr bwMode="auto">
          <a:xfrm>
            <a:off x="2786050" y="3500438"/>
            <a:ext cx="280509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 l="927" t="15820" r="74170" b="76367"/>
          <a:stretch>
            <a:fillRect/>
          </a:stretch>
        </p:blipFill>
        <p:spPr bwMode="auto">
          <a:xfrm>
            <a:off x="3000364" y="5000636"/>
            <a:ext cx="242889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a">
  <a:themeElements>
    <a:clrScheme name="Técnic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217</TotalTime>
  <Words>759</Words>
  <Application>Microsoft Office PowerPoint</Application>
  <PresentationFormat>Apresentação na tela (4:3)</PresentationFormat>
  <Paragraphs>114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Técnica</vt:lpstr>
      <vt:lpstr>ESTRATÉGIA LOGÍSTICA</vt:lpstr>
      <vt:lpstr>galeria de sucessos</vt:lpstr>
      <vt:lpstr>americanas.com APRESENTAÇÃO</vt:lpstr>
      <vt:lpstr>americanas.com ACERTOS</vt:lpstr>
      <vt:lpstr>sack’s perfumaria APRESENTAÇÃO</vt:lpstr>
      <vt:lpstr>sack’s perfumaria ACERTOS</vt:lpstr>
      <vt:lpstr>netshoes APRESENTAÇÃO</vt:lpstr>
      <vt:lpstr>netshoes ACERTOS</vt:lpstr>
      <vt:lpstr>galeria de fracassos</vt:lpstr>
      <vt:lpstr>carrefour APRESENTAÇÃO</vt:lpstr>
      <vt:lpstr>carrefour.com ERROS</vt:lpstr>
      <vt:lpstr>privalia APRESENTAÇÃO</vt:lpstr>
      <vt:lpstr>privalia ERROS</vt:lpstr>
      <vt:lpstr>magazine luiza APRESENTAÇÃO</vt:lpstr>
      <vt:lpstr>magazine luiza ERROS</vt:lpstr>
      <vt:lpstr>ANÁLISE COMPARATIVA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ggiraldi</dc:creator>
  <cp:lastModifiedBy>ggiraldi</cp:lastModifiedBy>
  <cp:revision>19</cp:revision>
  <dcterms:created xsi:type="dcterms:W3CDTF">2011-03-18T16:08:40Z</dcterms:created>
  <dcterms:modified xsi:type="dcterms:W3CDTF">2011-03-23T12:18:21Z</dcterms:modified>
</cp:coreProperties>
</file>